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4223e6ff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4223e6ff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4223e6ff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4223e6ff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4223e6ff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4223e6ff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4223e6ff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4223e6ff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4223e6ff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4223e6ff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4223e6ff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4223e6ff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4223e6ff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4223e6ff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4e20c908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4e20c90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4e20c908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4e20c908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4223e6f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4223e6f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4223e6ff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4223e6ff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4223e6ff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4223e6ff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35.242.138.185:9000/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rello.com/b/94agYl6X/welcome-to-trell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MDunnageQA/IMSDB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localhost:8080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321425" y="1072350"/>
            <a:ext cx="5017500" cy="19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Inventory Management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572000" y="32890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Matthew Dunnage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1297500" y="393750"/>
            <a:ext cx="7038900" cy="12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Unit Tests(JUnit) &amp; Integration Tests (Mockito</a:t>
            </a:r>
            <a:endParaRPr sz="3600"/>
          </a:p>
        </p:txBody>
      </p:sp>
      <p:sp>
        <p:nvSpPr>
          <p:cNvPr id="289" name="Google Shape;289;p26"/>
          <p:cNvSpPr txBox="1"/>
          <p:nvPr/>
        </p:nvSpPr>
        <p:spPr>
          <a:xfrm>
            <a:off x="1297500" y="2322675"/>
            <a:ext cx="51888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Brief demonstration...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475" y="2821550"/>
            <a:ext cx="2352900" cy="23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00" y="3045500"/>
            <a:ext cx="381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type="title"/>
          </p:nvPr>
        </p:nvSpPr>
        <p:spPr>
          <a:xfrm>
            <a:off x="1252075" y="359750"/>
            <a:ext cx="70389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Static Analysis - Sonarqube</a:t>
            </a:r>
            <a:endParaRPr sz="3600"/>
          </a:p>
        </p:txBody>
      </p:sp>
      <p:sp>
        <p:nvSpPr>
          <p:cNvPr id="297" name="Google Shape;297;p27"/>
          <p:cNvSpPr txBox="1"/>
          <p:nvPr/>
        </p:nvSpPr>
        <p:spPr>
          <a:xfrm>
            <a:off x="1646375" y="1703150"/>
            <a:ext cx="20325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http://35.242.138.185:9000/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25" y="2838000"/>
            <a:ext cx="3656876" cy="13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/>
          <p:nvPr/>
        </p:nvSpPr>
        <p:spPr>
          <a:xfrm>
            <a:off x="4405475" y="1328450"/>
            <a:ext cx="36570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Code tested before being run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Code is analysed against good practices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Provides suggestions to make code more efficient/better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1297500" y="393750"/>
            <a:ext cx="70389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Artifact Repository - Nexus</a:t>
            </a:r>
            <a:endParaRPr sz="3600"/>
          </a:p>
        </p:txBody>
      </p:sp>
      <p:sp>
        <p:nvSpPr>
          <p:cNvPr id="305" name="Google Shape;305;p28"/>
          <p:cNvSpPr txBox="1"/>
          <p:nvPr/>
        </p:nvSpPr>
        <p:spPr>
          <a:xfrm>
            <a:off x="272500" y="1664125"/>
            <a:ext cx="3837600" cy="2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Allows for easy storage and version control of projects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Integrated with Maven makes dependency management simple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175" y="1362450"/>
            <a:ext cx="3476249" cy="347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title"/>
          </p:nvPr>
        </p:nvSpPr>
        <p:spPr>
          <a:xfrm>
            <a:off x="1297500" y="0"/>
            <a:ext cx="70389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Artifact Repository - Nexus</a:t>
            </a:r>
            <a:endParaRPr sz="3600"/>
          </a:p>
        </p:txBody>
      </p:sp>
      <p:pic>
        <p:nvPicPr>
          <p:cNvPr id="312" name="Google Shape;3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75" y="772200"/>
            <a:ext cx="7852200" cy="402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type="title"/>
          </p:nvPr>
        </p:nvSpPr>
        <p:spPr>
          <a:xfrm>
            <a:off x="1297500" y="393750"/>
            <a:ext cx="70389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Journey as a consultant</a:t>
            </a:r>
            <a:endParaRPr sz="3600"/>
          </a:p>
        </p:txBody>
      </p:sp>
      <p:sp>
        <p:nvSpPr>
          <p:cNvPr id="318" name="Google Shape;318;p30"/>
          <p:cNvSpPr txBox="1"/>
          <p:nvPr/>
        </p:nvSpPr>
        <p:spPr>
          <a:xfrm>
            <a:off x="1297500" y="1407925"/>
            <a:ext cx="60858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Before Starting: some programming experience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Never used CI Pipeline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experience with VCS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Never used Unit testing or integration tests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Greater understanding of build tools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experience with artifact repositories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>
            <p:ph type="title"/>
          </p:nvPr>
        </p:nvSpPr>
        <p:spPr>
          <a:xfrm>
            <a:off x="1297500" y="393750"/>
            <a:ext cx="70389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In Retrospect</a:t>
            </a:r>
            <a:endParaRPr sz="3600"/>
          </a:p>
        </p:txBody>
      </p:sp>
      <p:sp>
        <p:nvSpPr>
          <p:cNvPr id="324" name="Google Shape;324;p31"/>
          <p:cNvSpPr txBox="1"/>
          <p:nvPr/>
        </p:nvSpPr>
        <p:spPr>
          <a:xfrm>
            <a:off x="1297500" y="1407925"/>
            <a:ext cx="60858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GitHub management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Some issues with Maven halted my progress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 code could’ve been made more intuitive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125" y="328613"/>
            <a:ext cx="5715000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603300" y="530800"/>
            <a:ext cx="54600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 brief overview</a:t>
            </a:r>
            <a:endParaRPr sz="3600"/>
          </a:p>
        </p:txBody>
      </p:sp>
      <p:sp>
        <p:nvSpPr>
          <p:cNvPr id="235" name="Google Shape;235;p18"/>
          <p:cNvSpPr txBox="1"/>
          <p:nvPr/>
        </p:nvSpPr>
        <p:spPr>
          <a:xfrm>
            <a:off x="603300" y="1669075"/>
            <a:ext cx="4437900" cy="26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Create an IMS Using Java and Mysql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 a CI pipeline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 Project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Approach - CI Pipeline</a:t>
            </a:r>
            <a:endParaRPr sz="3600"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307850"/>
            <a:ext cx="7038900" cy="3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Risk assessment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ERD for database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Project tracking - Kanban boards (Trello)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Source Code - Java (Eclipse), Mysql (Google cloud platform)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Version control system - Git,  Github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CI server - Jenkins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Build tool - Maven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Automated Testing - Unit testing (JUnit), Integration tests (Mockito)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Static analysis - SonarQube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Artifact repository - Nexus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Project Tracking</a:t>
            </a:r>
            <a:endParaRPr sz="3600"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3162975"/>
            <a:ext cx="33288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https://trello.com/b/94agYl6X/welcome-to-trello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1686825"/>
            <a:ext cx="53220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Trello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Would consider using github boards in future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ERD</a:t>
            </a:r>
            <a:endParaRPr sz="3600"/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b="12788" l="26969" r="19508" t="23075"/>
          <a:stretch/>
        </p:blipFill>
        <p:spPr>
          <a:xfrm>
            <a:off x="2843575" y="758300"/>
            <a:ext cx="5990398" cy="40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Source Code</a:t>
            </a:r>
            <a:endParaRPr sz="3600"/>
          </a:p>
        </p:txBody>
      </p:sp>
      <p:sp>
        <p:nvSpPr>
          <p:cNvPr id="260" name="Google Shape;260;p22"/>
          <p:cNvSpPr txBox="1"/>
          <p:nvPr/>
        </p:nvSpPr>
        <p:spPr>
          <a:xfrm>
            <a:off x="1297500" y="1879850"/>
            <a:ext cx="51888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Brief demonstration...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Version Control System - GitHub</a:t>
            </a:r>
            <a:endParaRPr sz="3000"/>
          </a:p>
        </p:txBody>
      </p:sp>
      <p:sp>
        <p:nvSpPr>
          <p:cNvPr id="266" name="Google Shape;266;p23"/>
          <p:cNvSpPr txBox="1"/>
          <p:nvPr/>
        </p:nvSpPr>
        <p:spPr>
          <a:xfrm>
            <a:off x="1297500" y="1455450"/>
            <a:ext cx="27948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https://github.com/MDunnageQA/IMSDB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350" y="2365950"/>
            <a:ext cx="4658400" cy="26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3"/>
          <p:cNvSpPr txBox="1"/>
          <p:nvPr/>
        </p:nvSpPr>
        <p:spPr>
          <a:xfrm>
            <a:off x="352000" y="2184350"/>
            <a:ext cx="3213300" cy="26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Made some mistakes - commiting directly to master branch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CI Server - Jenkins</a:t>
            </a:r>
            <a:endParaRPr sz="3600"/>
          </a:p>
        </p:txBody>
      </p:sp>
      <p:sp>
        <p:nvSpPr>
          <p:cNvPr id="274" name="Google Shape;274;p24"/>
          <p:cNvSpPr txBox="1"/>
          <p:nvPr/>
        </p:nvSpPr>
        <p:spPr>
          <a:xfrm>
            <a:off x="1297500" y="1425700"/>
            <a:ext cx="16350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http://localhost:8080/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00" y="2425375"/>
            <a:ext cx="17716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4"/>
          <p:cNvSpPr txBox="1"/>
          <p:nvPr/>
        </p:nvSpPr>
        <p:spPr>
          <a:xfrm>
            <a:off x="3667425" y="1425700"/>
            <a:ext cx="40194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Makes integrating build, test and deployment tools fast and easy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Build Tool - Maven</a:t>
            </a:r>
            <a:endParaRPr sz="3600"/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77" y="2702625"/>
            <a:ext cx="4168101" cy="23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 txBox="1"/>
          <p:nvPr/>
        </p:nvSpPr>
        <p:spPr>
          <a:xfrm>
            <a:off x="249800" y="1657725"/>
            <a:ext cx="41682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Provides a uniform build system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Allows projects use of depencies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Unit test reports and coverage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